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4" r:id="rId9"/>
    <p:sldId id="265" r:id="rId10"/>
    <p:sldId id="262" r:id="rId11"/>
    <p:sldId id="263" r:id="rId12"/>
    <p:sldId id="266" r:id="rId13"/>
    <p:sldId id="273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7" dt="2020-01-28T11:26:57.3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A99736-DDC9-4EAC-8F16-E7F8DCA06BAA}"/>
              </a:ext>
            </a:extLst>
          </p:cNvPr>
          <p:cNvSpPr txBox="1"/>
          <p:nvPr/>
        </p:nvSpPr>
        <p:spPr>
          <a:xfrm>
            <a:off x="632298" y="6092826"/>
            <a:ext cx="807368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 err="1"/>
              <a:t>Sofurce</a:t>
            </a:r>
            <a:r>
              <a:rPr lang="de-DE" sz="1100" dirty="0"/>
              <a:t>: https://www.welt.de/wirtschaft/plus203191334/E-Auto-Solaranlage-Stromspeicher-So-gut-ist-die-340-Euro-Flatrate.html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/>
              <a:t>Fulfills cost-criteria</a:t>
            </a:r>
            <a:endParaRPr lang="en-US" dirty="0"/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638</Words>
  <Application>Microsoft Office PowerPoint</Application>
  <PresentationFormat>On-screen Show (4:3)</PresentationFormat>
  <Paragraphs>178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Wingdings</vt:lpstr>
      <vt:lpstr>Standarddesign</vt:lpstr>
      <vt:lpstr>PowerPoint Presentation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Lennart</cp:lastModifiedBy>
  <cp:revision>3</cp:revision>
  <dcterms:modified xsi:type="dcterms:W3CDTF">2020-01-28T11:33:38Z</dcterms:modified>
</cp:coreProperties>
</file>